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2" d="100"/>
          <a:sy n="62" d="100"/>
        </p:scale>
        <p:origin x="760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13D01-FF94-498A-BCD8-30307D81E74D}" type="datetimeFigureOut">
              <a:rPr lang="fr-FR" smtClean="0"/>
              <a:t>18/07/2023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42A7F-78A0-463D-BA34-505B4DEE6CBA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836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3D3F-FB6D-4EA7-94C3-0196464CFD6B}" type="datetime1">
              <a:rPr lang="fr-FR" smtClean="0"/>
              <a:t>18/07/2023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72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73229-B251-4940-9CD8-AF571BAE6D6D}" type="datetime1">
              <a:rPr lang="fr-FR" smtClean="0"/>
              <a:t>18/07/2023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4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C1C4-62A0-4BA8-91F5-648BFCED4ABE}" type="datetime1">
              <a:rPr lang="fr-FR" smtClean="0"/>
              <a:t>18/07/2023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84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2DDB4-8BE7-42B0-9D45-821D59160E68}" type="datetime1">
              <a:rPr lang="fr-FR" smtClean="0"/>
              <a:t>18/07/2023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30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3A9D3-F7E3-4B84-95E3-B8434C197371}" type="datetime1">
              <a:rPr lang="fr-FR" smtClean="0"/>
              <a:t>18/07/2023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66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D2CA-57E7-44B2-81D2-C549CA8E99DA}" type="datetime1">
              <a:rPr lang="fr-FR" smtClean="0"/>
              <a:t>18/07/2023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13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7E2C-4E86-4062-B8FF-83D49D5EAFD5}" type="datetime1">
              <a:rPr lang="fr-FR" smtClean="0"/>
              <a:t>18/07/2023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209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B32B-921F-4AE6-83C2-12EB2398A56A}" type="datetime1">
              <a:rPr lang="fr-FR" smtClean="0"/>
              <a:t>18/07/2023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9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D5504-86B2-444F-8EB2-10B782EADD6A}" type="datetime1">
              <a:rPr lang="fr-FR" smtClean="0"/>
              <a:t>18/07/2023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824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85B6-E0B9-49AC-BCB7-AA08F68A623A}" type="datetime1">
              <a:rPr lang="fr-FR" smtClean="0"/>
              <a:t>18/07/2023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2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A901B-4933-45A9-A56B-F5BFFA1788CB}" type="datetime1">
              <a:rPr lang="fr-FR" smtClean="0"/>
              <a:t>18/07/2023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35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B732F-3BEE-4622-B497-16C94C5D0A48}" type="datetime1">
              <a:rPr lang="fr-FR" smtClean="0"/>
              <a:t>18/07/2023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96ED5-66F8-4EB5-84EB-7BA351E89006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22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96ED5-66F8-4EB5-84EB-7BA351E89006}" type="slidenum">
              <a:rPr lang="fr-FR" smtClean="0">
                <a:solidFill>
                  <a:schemeClr val="bg1"/>
                </a:solidFill>
              </a:rPr>
              <a:t>1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289792" y="6403311"/>
            <a:ext cx="606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/  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6176" y="5042578"/>
            <a:ext cx="1151964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err="1">
                <a:latin typeface="Cambria" panose="02040503050406030204" pitchFamily="18" charset="0"/>
              </a:rPr>
              <a:t>Titolo</a:t>
            </a:r>
            <a:r>
              <a:rPr lang="fr-FR" sz="2800" b="1" dirty="0">
                <a:latin typeface="Cambria" panose="02040503050406030204" pitchFamily="18" charset="0"/>
              </a:rPr>
              <a:t> </a:t>
            </a:r>
            <a:r>
              <a:rPr lang="fr-FR" sz="2800" b="1" dirty="0" err="1">
                <a:latin typeface="Cambria" panose="02040503050406030204" pitchFamily="18" charset="0"/>
              </a:rPr>
              <a:t>ricerca</a:t>
            </a:r>
            <a:endParaRPr lang="fr-FR" sz="2800" b="1" dirty="0">
              <a:latin typeface="Cambria" panose="02040503050406030204" pitchFamily="18" charset="0"/>
            </a:endParaRPr>
          </a:p>
          <a:p>
            <a:pPr algn="ctr"/>
            <a:r>
              <a:rPr lang="fr-FR" sz="2000" dirty="0">
                <a:latin typeface="Cambria" panose="02040503050406030204" pitchFamily="18" charset="0"/>
              </a:rPr>
              <a:t>Nome </a:t>
            </a:r>
            <a:r>
              <a:rPr lang="fr-FR" sz="2000" dirty="0" err="1">
                <a:latin typeface="Cambria" panose="02040503050406030204" pitchFamily="18" charset="0"/>
              </a:rPr>
              <a:t>dottorando</a:t>
            </a:r>
            <a:r>
              <a:rPr lang="fr-FR" sz="2000" dirty="0">
                <a:latin typeface="Cambria" panose="02040503050406030204" pitchFamily="18" charset="0"/>
              </a:rPr>
              <a:t>/a – </a:t>
            </a:r>
            <a:r>
              <a:rPr lang="fr-FR" sz="2000" dirty="0" err="1">
                <a:latin typeface="Cambria" panose="02040503050406030204" pitchFamily="18" charset="0"/>
              </a:rPr>
              <a:t>postdoc</a:t>
            </a:r>
            <a:r>
              <a:rPr lang="fr-FR" sz="2000" dirty="0">
                <a:latin typeface="Cambria" panose="02040503050406030204" pitchFamily="18" charset="0"/>
              </a:rPr>
              <a:t> – </a:t>
            </a:r>
            <a:r>
              <a:rPr lang="fr-FR" sz="2000" dirty="0" err="1">
                <a:latin typeface="Cambria" panose="02040503050406030204" pitchFamily="18" charset="0"/>
              </a:rPr>
              <a:t>ricercatore</a:t>
            </a:r>
            <a:r>
              <a:rPr lang="fr-FR" sz="2000" dirty="0">
                <a:latin typeface="Cambria" panose="02040503050406030204" pitchFamily="18" charset="0"/>
              </a:rPr>
              <a:t>/</a:t>
            </a:r>
            <a:r>
              <a:rPr lang="fr-FR" sz="2000" dirty="0" err="1">
                <a:latin typeface="Cambria" panose="02040503050406030204" pitchFamily="18" charset="0"/>
              </a:rPr>
              <a:t>trice</a:t>
            </a:r>
            <a:endParaRPr lang="fr-FR" sz="2000" dirty="0">
              <a:latin typeface="Cambria" panose="02040503050406030204" pitchFamily="18" charset="0"/>
            </a:endParaRPr>
          </a:p>
          <a:p>
            <a:pPr algn="ctr"/>
            <a:r>
              <a:rPr lang="fr-FR" sz="2000" i="1" dirty="0" err="1">
                <a:latin typeface="Cambria" panose="02040503050406030204" pitchFamily="18" charset="0"/>
              </a:rPr>
              <a:t>Affiliazione</a:t>
            </a:r>
            <a:endParaRPr lang="fr-FR" sz="4000" i="1" dirty="0"/>
          </a:p>
        </p:txBody>
      </p:sp>
      <p:sp>
        <p:nvSpPr>
          <p:cNvPr id="13" name="Rectangle 12"/>
          <p:cNvSpPr/>
          <p:nvPr/>
        </p:nvSpPr>
        <p:spPr>
          <a:xfrm>
            <a:off x="10865982" y="84849"/>
            <a:ext cx="1223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Catania’23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131453" y="3876451"/>
            <a:ext cx="1222052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0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Produzione e gestione dell’ambiente costruito nell’epoca delle transizioni verde e digitale </a:t>
            </a:r>
            <a:endParaRPr lang="it-IT" sz="2000" b="0" i="0" u="none" strike="noStrike" baseline="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r"/>
            <a:r>
              <a:rPr lang="en-US" b="1" i="1" dirty="0">
                <a:solidFill>
                  <a:srgbClr val="000000"/>
                </a:solidFill>
                <a:latin typeface="Cambria" panose="02040503050406030204" pitchFamily="18" charset="0"/>
              </a:rPr>
              <a:t>Production and management of the built environment in the age of green and digital transitions</a:t>
            </a:r>
            <a:endParaRPr lang="fr-FR" i="1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94" b="2993"/>
          <a:stretch/>
        </p:blipFill>
        <p:spPr>
          <a:xfrm>
            <a:off x="0" y="0"/>
            <a:ext cx="12192000" cy="384716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30155" y="2831047"/>
            <a:ext cx="868058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050" b="0" i="0" u="none" strike="noStrike" baseline="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fr-FR" sz="1050" b="0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fr-FR" sz="2400" b="1" i="0" u="none" strike="noStrike" baseline="0" dirty="0" err="1">
                <a:solidFill>
                  <a:schemeClr val="bg1"/>
                </a:solidFill>
                <a:latin typeface="Cambria" panose="02040503050406030204" pitchFamily="18" charset="0"/>
              </a:rPr>
              <a:t>ISTeA</a:t>
            </a:r>
            <a:r>
              <a:rPr lang="fr-FR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2023 - </a:t>
            </a:r>
            <a:r>
              <a:rPr lang="fr-FR" sz="2400" b="1" i="0" u="none" strike="noStrike" baseline="0" dirty="0" err="1">
                <a:solidFill>
                  <a:schemeClr val="bg1"/>
                </a:solidFill>
                <a:latin typeface="Cambria" panose="02040503050406030204" pitchFamily="18" charset="0"/>
              </a:rPr>
              <a:t>Annual</a:t>
            </a:r>
            <a:r>
              <a:rPr lang="fr-FR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Meeting</a:t>
            </a:r>
            <a:endParaRPr lang="fr-FR" sz="2400" b="0" i="0" u="none" strike="noStrike" baseline="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</a:rPr>
              <a:t>Italian Society of Science, Technology and Engineering of Architecture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4A4FAF3-791C-9EB7-5F23-C9B9A83BEEB1}"/>
              </a:ext>
            </a:extLst>
          </p:cNvPr>
          <p:cNvSpPr/>
          <p:nvPr/>
        </p:nvSpPr>
        <p:spPr>
          <a:xfrm>
            <a:off x="1767015" y="4553559"/>
            <a:ext cx="10254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Catania, 7-9 Settembre 2023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3954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1289792" y="6403311"/>
            <a:ext cx="606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/  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8500"/>
            <a:ext cx="19034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Titolo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fr-FR" sz="1600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ricerca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03957" y="-30287"/>
            <a:ext cx="21219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Nome </a:t>
            </a:r>
            <a:r>
              <a:rPr lang="fr-FR" sz="1600" i="1" dirty="0" err="1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Cognome</a:t>
            </a:r>
            <a:r>
              <a:rPr lang="fr-FR" sz="1600" i="1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algn="r"/>
            <a:r>
              <a:rPr lang="fr-FR" sz="1600" i="1" dirty="0" err="1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Università</a:t>
            </a:r>
            <a:r>
              <a:rPr lang="fr-FR" sz="1600" i="1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di </a:t>
            </a:r>
            <a:r>
              <a:rPr lang="fr-FR" sz="1600" i="1" dirty="0" err="1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afferenza</a:t>
            </a:r>
            <a:endParaRPr lang="fr-FR" sz="1600" i="1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13" name="Gruppo 12"/>
          <p:cNvGrpSpPr/>
          <p:nvPr/>
        </p:nvGrpSpPr>
        <p:grpSpPr>
          <a:xfrm>
            <a:off x="-3094" y="1742"/>
            <a:ext cx="12195094" cy="6864966"/>
            <a:chOff x="-3094" y="1742"/>
            <a:chExt cx="12195094" cy="6864966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316" b="2356"/>
            <a:stretch/>
          </p:blipFill>
          <p:spPr>
            <a:xfrm>
              <a:off x="-3094" y="6120259"/>
              <a:ext cx="12195093" cy="746449"/>
            </a:xfrm>
            <a:prstGeom prst="rect">
              <a:avLst/>
            </a:prstGeom>
          </p:spPr>
        </p:pic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0491" y="1742"/>
              <a:ext cx="656966" cy="646501"/>
            </a:xfrm>
            <a:prstGeom prst="rect">
              <a:avLst/>
            </a:prstGeom>
          </p:spPr>
        </p:pic>
        <p:sp>
          <p:nvSpPr>
            <p:cNvPr id="3" name="Rettangolo 2"/>
            <p:cNvSpPr/>
            <p:nvPr/>
          </p:nvSpPr>
          <p:spPr>
            <a:xfrm>
              <a:off x="-3094" y="640106"/>
              <a:ext cx="12195094" cy="54801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4172" y="5941284"/>
              <a:ext cx="10363200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fr-FR" sz="1050" b="0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  <a:p>
              <a:r>
                <a:rPr lang="fr-FR" sz="1050" b="0" i="0" u="none" strike="noStrike" baseline="0" dirty="0">
                  <a:solidFill>
                    <a:schemeClr val="bg1"/>
                  </a:solidFill>
                  <a:latin typeface="Cambria" panose="02040503050406030204" pitchFamily="18" charset="0"/>
                </a:rPr>
                <a:t> </a:t>
              </a:r>
              <a:r>
                <a:rPr lang="fr-FR" sz="2400" b="1" i="0" u="none" strike="noStrike" baseline="0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ISTeA</a:t>
              </a:r>
              <a:r>
                <a:rPr lang="fr-FR" sz="2400" b="1" i="0" u="none" strike="noStrike" baseline="0" dirty="0">
                  <a:solidFill>
                    <a:schemeClr val="bg1"/>
                  </a:solidFill>
                  <a:latin typeface="Cambria" panose="02040503050406030204" pitchFamily="18" charset="0"/>
                </a:rPr>
                <a:t> 2023 - </a:t>
              </a:r>
              <a:r>
                <a:rPr lang="fr-FR" sz="2400" b="1" i="0" u="none" strike="noStrike" baseline="0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Annual</a:t>
              </a:r>
              <a:r>
                <a:rPr lang="fr-FR" sz="2400" b="1" i="0" u="none" strike="noStrike" baseline="0" dirty="0">
                  <a:solidFill>
                    <a:schemeClr val="bg1"/>
                  </a:solidFill>
                  <a:latin typeface="Cambria" panose="02040503050406030204" pitchFamily="18" charset="0"/>
                </a:rPr>
                <a:t> Meeting</a:t>
              </a:r>
              <a:endParaRPr lang="fr-FR" sz="2400" b="0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  <a:p>
              <a:r>
                <a:rPr lang="en-US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Italian Society of Science, Technology and Engineering of Architecture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816965E6-F9A6-480F-927C-A934DE145732}"/>
              </a:ext>
            </a:extLst>
          </p:cNvPr>
          <p:cNvSpPr/>
          <p:nvPr/>
        </p:nvSpPr>
        <p:spPr>
          <a:xfrm>
            <a:off x="155575" y="709288"/>
            <a:ext cx="5641001" cy="50783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1260475" algn="r"/>
              </a:tabLst>
              <a:defRPr/>
            </a:pPr>
            <a:r>
              <a:rPr lang="it-IT" b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LAYOUT E SCHEMA DI PRESENTAZIONE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1260475" algn="r"/>
              </a:tabLst>
              <a:defRPr/>
            </a:pPr>
            <a:endParaRPr lang="it-IT" b="1" kern="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1260475" algn="r"/>
              </a:tabLst>
              <a:defRPr/>
            </a:pP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</a:t>
            </a:r>
            <a:r>
              <a:rPr lang="it-IT" i="1" kern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presentazione dovrà limitarsi a </a:t>
            </a: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 slide e dovrà avere una durata di </a:t>
            </a:r>
            <a:r>
              <a:rPr lang="it-IT" i="1" kern="0" dirty="0" err="1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</a:t>
            </a: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3 minuti . Inoltre dovrà essere articolata secondo le seguenti sezioni: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260475" algn="r"/>
              </a:tabLst>
              <a:defRPr/>
            </a:pPr>
            <a:endParaRPr lang="it-IT" i="1" kern="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260475" algn="r"/>
              </a:tabLst>
              <a:defRPr/>
            </a:pP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Oggetto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260475" algn="r"/>
              </a:tabLst>
              <a:defRPr/>
            </a:pP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Stato dell’arte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260475" algn="r"/>
              </a:tabLst>
              <a:defRPr/>
            </a:pP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Obiettivi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260475" algn="r"/>
              </a:tabLst>
              <a:defRPr/>
            </a:pP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Metodo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260475" algn="r"/>
              </a:tabLst>
              <a:defRPr/>
            </a:pP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Risultati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260475" algn="r"/>
              </a:tabLst>
              <a:defRPr/>
            </a:pP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Conclusioni </a:t>
            </a:r>
            <a:endParaRPr lang="it-IT" i="1" kern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1260475" algn="r"/>
              </a:tabLst>
              <a:defRPr/>
            </a:pPr>
            <a:endParaRPr lang="it-IT" i="1" kern="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1260475" algn="r"/>
              </a:tabLst>
              <a:defRPr/>
            </a:pPr>
            <a:endParaRPr lang="it-IT" i="1" kern="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1260475" algn="r"/>
              </a:tabLst>
              <a:defRPr/>
            </a:pPr>
            <a:endParaRPr lang="it-IT" i="1" kern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1260475" algn="r"/>
              </a:tabLst>
              <a:defRPr/>
            </a:pP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Ogni sezione potrà essere modulata in base alle </a:t>
            </a: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esigenze</a:t>
            </a:r>
            <a:r>
              <a:rPr lang="it-IT" i="1" kern="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(talune sezioni potranno essere eliminate a seconda dello stato di avanzamento della ricerca)</a:t>
            </a:r>
            <a:endParaRPr lang="it-IT" sz="1600" i="1" kern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8800711" y="2962873"/>
            <a:ext cx="334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Titolo immagine, tabella, grafico</a:t>
            </a:r>
            <a:endParaRPr lang="it-IT" sz="1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AutoShape 2" descr="Che cos'è uno schema di database | Lucidch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8791709" y="5722326"/>
            <a:ext cx="334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Titolo immagine, tabella, grafico</a:t>
            </a:r>
            <a:endParaRPr lang="it-IT" sz="1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34" name="Picture 10" descr="esempio flowch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23" y="758571"/>
            <a:ext cx="2681448" cy="496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sellaDiTesto 23"/>
          <p:cNvSpPr txBox="1"/>
          <p:nvPr/>
        </p:nvSpPr>
        <p:spPr>
          <a:xfrm>
            <a:off x="5906211" y="5730464"/>
            <a:ext cx="334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Titolo immagine, tabella, grafico</a:t>
            </a:r>
            <a:endParaRPr lang="it-IT" sz="1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36" name="Picture 12" descr="Accellerare la transizione verde: REPowerE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552" y="752900"/>
            <a:ext cx="3225802" cy="220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ransizione Digitale | Consorzio.IT S.p.A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66"/>
          <a:stretch/>
        </p:blipFill>
        <p:spPr bwMode="auto">
          <a:xfrm>
            <a:off x="8852552" y="3468720"/>
            <a:ext cx="3284905" cy="225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9702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163</Words>
  <Application>Microsoft Office PowerPoint</Application>
  <PresentationFormat>Widescreen</PresentationFormat>
  <Paragraphs>36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Thème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Etudiant</dc:creator>
  <cp:lastModifiedBy>r c </cp:lastModifiedBy>
  <cp:revision>21</cp:revision>
  <dcterms:created xsi:type="dcterms:W3CDTF">2023-07-05T08:37:49Z</dcterms:created>
  <dcterms:modified xsi:type="dcterms:W3CDTF">2023-07-18T10:08:18Z</dcterms:modified>
</cp:coreProperties>
</file>